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146" r:id="rId2"/>
    <p:sldId id="2152" r:id="rId3"/>
    <p:sldId id="2153" r:id="rId4"/>
    <p:sldId id="2151" r:id="rId5"/>
    <p:sldId id="2148" r:id="rId6"/>
    <p:sldId id="2149" r:id="rId7"/>
    <p:sldId id="215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90"/>
  </p:normalViewPr>
  <p:slideViewPr>
    <p:cSldViewPr snapToGrid="0" snapToObjects="1">
      <p:cViewPr varScale="1">
        <p:scale>
          <a:sx n="72" d="100"/>
          <a:sy n="72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F638-D112-714C-8AD9-B92BB1D20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35E308-655F-3F46-8AAA-20BF00699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C2401-E1B3-544E-AC3E-C0817D01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4ACA3-0B3F-954D-8794-447394BB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B5EDA-F050-A044-955D-3462C22A1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2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1C07-6BC1-234E-9528-233B9230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84BE4-114D-C148-8398-4632729F3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85A02-F105-EB4A-9B9E-F381837D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E36F3-5C0F-6047-8BCE-6C396FA1A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1932-5D86-6748-B265-DC2BAAB2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5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0C81E3-599C-6844-8F53-ABD64DB6E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CD9759-98BF-4948-8080-0A5BDE6E3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0A32E-3AFF-8E4A-B217-655263631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F6769-62CB-E44F-AACC-D2985E56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EC1B6-41D5-7A4C-AB66-D8A66405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BB99-E588-DB44-980F-41C3EF0C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17DE-BED3-EF43-A664-A1CD58960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79ACB-1802-DE4E-9B43-00E08CA8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DE047-CB3B-D44B-9E0C-7A9BCE68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585C9-3BB3-E944-89DE-7033AC24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5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976B-25EA-1B4D-8B0A-51C21DA8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CE4-7827-0C47-9F3A-965D7AB7B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E57A7-6E32-754E-BB2E-BDCBDD04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B8D5E-0B78-C24C-9E57-2AE3CE29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1724B-38F3-6449-952B-6E4CC217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1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7A5B-6FDA-914D-B551-F9D6AF15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F1E5-27F0-054A-98F5-6EADDC2AB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EBA13-622E-4B43-A19B-94457608F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1E9FE-87E7-E148-87FF-59989A058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4004F-6118-AD49-9818-E77A4676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AB556-1B3C-A342-A464-9666D3B6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5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3378-D042-0049-8D2F-20304907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BD29-8234-1444-A22C-45E4CF6D0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880DC-C17A-404B-AAE8-58B2AD84E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FC049-AF84-AE4C-A7EB-F42F0DAB9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9BFE5-636E-F248-A140-AEF688A8F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83FDA8-25FD-0B42-ABDC-D22A0320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079F7-C30C-A24A-9BC3-9C78B7A52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F3DC74-6AB7-7948-AD4D-641FDCB6D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453D-5432-A241-A44C-5A97B626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FAE875-B311-FC4A-BBE0-75744DA3D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CC0CC-8753-8347-A740-BEFA7143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850E1-ECDC-C64D-91DB-FC28A250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8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FF556-8E56-C845-A28F-C2CEBB06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A3E8E-7714-AD45-BEF7-7553E8E7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F2747-6237-8846-A424-BD500C862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5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355B-AD28-BF48-B682-19190BD4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C836B-5CE6-B64C-9571-5E360A4DF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05231-F661-AD4E-BEF8-53413F038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06BAF-B550-5148-9DF3-49CCDD5A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8CBEF-8066-AF4C-9DED-71B55A00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FC8A9-8A65-BC42-BEF1-325441637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7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2121-FF49-CF4E-B371-A68FAEC2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3ABAA-C2FD-F549-B916-599BAAAE0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3DBAF-713D-5C48-B676-AD900B42E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45C2C-9F37-F342-ACD4-5F1F95F3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3597B-6EA1-E446-B3F3-5F6BD7C2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B5D3B-F601-6A4E-ADC4-B3C4B7425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67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F0B4B9-BE33-3E48-8884-1B64266B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C4010-B65A-FC47-8E51-6DD89363B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12A9F-7C30-E243-8989-3CF1AFC21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ABA11-7DFF-EE4D-B16D-E455547D1308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410E2-26C9-984A-9BE8-1626CACDF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1EC91-2A02-C74F-87E2-9F26BB6A2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785CB-8849-224B-B093-E2C563054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8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F918B-160A-4E4E-9DEA-FBD2AE844873}"/>
              </a:ext>
            </a:extLst>
          </p:cNvPr>
          <p:cNvSpPr/>
          <p:nvPr/>
        </p:nvSpPr>
        <p:spPr>
          <a:xfrm>
            <a:off x="0" y="6593747"/>
            <a:ext cx="12192000" cy="264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ABB47B-6DCE-4CC3-B70C-77FCD5EFE556}"/>
              </a:ext>
            </a:extLst>
          </p:cNvPr>
          <p:cNvSpPr txBox="1"/>
          <p:nvPr/>
        </p:nvSpPr>
        <p:spPr>
          <a:xfrm>
            <a:off x="137524" y="324517"/>
            <a:ext cx="9930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928DA-7495-4E5E-92FF-B629D7DB82EF}"/>
              </a:ext>
            </a:extLst>
          </p:cNvPr>
          <p:cNvSpPr/>
          <p:nvPr/>
        </p:nvSpPr>
        <p:spPr>
          <a:xfrm flipH="1">
            <a:off x="11976248" y="6273211"/>
            <a:ext cx="145261" cy="587483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B525A7-010A-47F6-B733-30F15EE365EC}"/>
              </a:ext>
            </a:extLst>
          </p:cNvPr>
          <p:cNvSpPr/>
          <p:nvPr/>
        </p:nvSpPr>
        <p:spPr>
          <a:xfrm flipH="1">
            <a:off x="11849398" y="6362858"/>
            <a:ext cx="145261" cy="587483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0965A8-F2B7-4F0E-8601-7494F2769289}"/>
              </a:ext>
            </a:extLst>
          </p:cNvPr>
          <p:cNvSpPr/>
          <p:nvPr/>
        </p:nvSpPr>
        <p:spPr>
          <a:xfrm flipH="1">
            <a:off x="11898630" y="6496592"/>
            <a:ext cx="155235" cy="907498"/>
          </a:xfrm>
          <a:prstGeom prst="rect">
            <a:avLst/>
          </a:prstGeom>
          <a:solidFill>
            <a:srgbClr val="F3C725"/>
          </a:solidFill>
          <a:ln>
            <a:solidFill>
              <a:srgbClr val="F6D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B8697-851E-4A51-89F8-195887A93048}"/>
              </a:ext>
            </a:extLst>
          </p:cNvPr>
          <p:cNvSpPr txBox="1"/>
          <p:nvPr/>
        </p:nvSpPr>
        <p:spPr>
          <a:xfrm>
            <a:off x="11011841" y="6602746"/>
            <a:ext cx="886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CONSENSYS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703CE-11D2-4B68-9069-EB50AB8FB3BC}"/>
              </a:ext>
            </a:extLst>
          </p:cNvPr>
          <p:cNvSpPr txBox="1"/>
          <p:nvPr/>
        </p:nvSpPr>
        <p:spPr>
          <a:xfrm>
            <a:off x="0" y="6587357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Consensys.world</a:t>
            </a: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505361-37FE-46ED-8EF0-833AFFDB959A}"/>
              </a:ext>
            </a:extLst>
          </p:cNvPr>
          <p:cNvSpPr txBox="1"/>
          <p:nvPr/>
        </p:nvSpPr>
        <p:spPr>
          <a:xfrm>
            <a:off x="10909610" y="0"/>
            <a:ext cx="322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CONSENSYS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D3E346-F8CB-484D-A36D-DAF1D4201DA9}"/>
              </a:ext>
            </a:extLst>
          </p:cNvPr>
          <p:cNvSpPr/>
          <p:nvPr/>
        </p:nvSpPr>
        <p:spPr>
          <a:xfrm flipH="1">
            <a:off x="11927578" y="59213"/>
            <a:ext cx="45719" cy="96748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170B8D-3E4B-4C31-891B-14A3E8F19CC9}"/>
              </a:ext>
            </a:extLst>
          </p:cNvPr>
          <p:cNvSpPr/>
          <p:nvPr/>
        </p:nvSpPr>
        <p:spPr>
          <a:xfrm flipH="1">
            <a:off x="12002452" y="58285"/>
            <a:ext cx="45719" cy="96748"/>
          </a:xfrm>
          <a:prstGeom prst="rect">
            <a:avLst/>
          </a:prstGeom>
          <a:solidFill>
            <a:srgbClr val="F3C725"/>
          </a:solidFill>
          <a:ln>
            <a:solidFill>
              <a:srgbClr val="F3C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DBA2FA-331B-4C01-9E6A-D2D3F2640B3C}"/>
              </a:ext>
            </a:extLst>
          </p:cNvPr>
          <p:cNvSpPr/>
          <p:nvPr/>
        </p:nvSpPr>
        <p:spPr>
          <a:xfrm flipH="1">
            <a:off x="12077326" y="58285"/>
            <a:ext cx="45719" cy="96748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273C30-1FB2-9146-AFE9-B3968A8C6142}"/>
              </a:ext>
            </a:extLst>
          </p:cNvPr>
          <p:cNvSpPr/>
          <p:nvPr/>
        </p:nvSpPr>
        <p:spPr>
          <a:xfrm>
            <a:off x="10232256" y="395761"/>
            <a:ext cx="1559170" cy="6455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51B05-0037-B446-B13C-BC769A48A622}"/>
              </a:ext>
            </a:extLst>
          </p:cNvPr>
          <p:cNvSpPr txBox="1"/>
          <p:nvPr/>
        </p:nvSpPr>
        <p:spPr>
          <a:xfrm>
            <a:off x="5443542" y="155033"/>
            <a:ext cx="462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BREADCRUMB, ID, DATE OF SCRAPE, URL </a:t>
            </a:r>
          </a:p>
        </p:txBody>
      </p:sp>
      <p:pic>
        <p:nvPicPr>
          <p:cNvPr id="12" name="Picture 1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FF778532-2556-6F40-A212-690130C79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76" y="801570"/>
            <a:ext cx="9512356" cy="592734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79FAA7D-EE57-D840-BC75-B55076C781F8}"/>
              </a:ext>
            </a:extLst>
          </p:cNvPr>
          <p:cNvSpPr/>
          <p:nvPr/>
        </p:nvSpPr>
        <p:spPr>
          <a:xfrm>
            <a:off x="-27176" y="843254"/>
            <a:ext cx="6123176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68D3F4-020F-524B-8ED1-F2FC83503B55}"/>
              </a:ext>
            </a:extLst>
          </p:cNvPr>
          <p:cNvSpPr/>
          <p:nvPr/>
        </p:nvSpPr>
        <p:spPr>
          <a:xfrm>
            <a:off x="4860637" y="1397385"/>
            <a:ext cx="2548348" cy="2642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2211B4-E7BD-4B4E-A7A2-1566C36E29B5}"/>
              </a:ext>
            </a:extLst>
          </p:cNvPr>
          <p:cNvSpPr/>
          <p:nvPr/>
        </p:nvSpPr>
        <p:spPr>
          <a:xfrm>
            <a:off x="4544113" y="1704689"/>
            <a:ext cx="297518" cy="2642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55C51C-372C-AF4F-909A-B3F0E7B3B015}"/>
              </a:ext>
            </a:extLst>
          </p:cNvPr>
          <p:cNvSpPr/>
          <p:nvPr/>
        </p:nvSpPr>
        <p:spPr>
          <a:xfrm>
            <a:off x="4860636" y="1688590"/>
            <a:ext cx="707826" cy="2642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D28F2-A6FB-154A-8D3C-573486DED3E9}"/>
              </a:ext>
            </a:extLst>
          </p:cNvPr>
          <p:cNvSpPr/>
          <p:nvPr/>
        </p:nvSpPr>
        <p:spPr>
          <a:xfrm>
            <a:off x="4567560" y="1376446"/>
            <a:ext cx="297518" cy="2642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769307-A9E5-344D-B312-1838B38E9F37}"/>
              </a:ext>
            </a:extLst>
          </p:cNvPr>
          <p:cNvSpPr/>
          <p:nvPr/>
        </p:nvSpPr>
        <p:spPr>
          <a:xfrm>
            <a:off x="5672161" y="1703180"/>
            <a:ext cx="951379" cy="2642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B2BD98-8550-4C43-9EAE-5F43929CD256}"/>
              </a:ext>
            </a:extLst>
          </p:cNvPr>
          <p:cNvSpPr/>
          <p:nvPr/>
        </p:nvSpPr>
        <p:spPr>
          <a:xfrm>
            <a:off x="6804170" y="1703180"/>
            <a:ext cx="757215" cy="2496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FC5DFC3-73DF-D641-A9D9-784DA66B2334}"/>
              </a:ext>
            </a:extLst>
          </p:cNvPr>
          <p:cNvSpPr/>
          <p:nvPr/>
        </p:nvSpPr>
        <p:spPr>
          <a:xfrm>
            <a:off x="4729002" y="2196333"/>
            <a:ext cx="1155983" cy="2335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93E01E-9D3E-E545-BB0A-19AEC382709E}"/>
              </a:ext>
            </a:extLst>
          </p:cNvPr>
          <p:cNvSpPr txBox="1"/>
          <p:nvPr/>
        </p:nvSpPr>
        <p:spPr>
          <a:xfrm>
            <a:off x="9693128" y="1424051"/>
            <a:ext cx="2156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TO UNITS E.G. K = *1000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9A1314-97FE-ED47-BBA1-326CD1940822}"/>
              </a:ext>
            </a:extLst>
          </p:cNvPr>
          <p:cNvSpPr/>
          <p:nvPr/>
        </p:nvSpPr>
        <p:spPr>
          <a:xfrm>
            <a:off x="5884985" y="2191926"/>
            <a:ext cx="951379" cy="363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F11727A-A83B-C246-BF00-5C2D533222F0}"/>
              </a:ext>
            </a:extLst>
          </p:cNvPr>
          <p:cNvSpPr/>
          <p:nvPr/>
        </p:nvSpPr>
        <p:spPr>
          <a:xfrm>
            <a:off x="6933295" y="2150125"/>
            <a:ext cx="951379" cy="363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904A4E-1CDB-A740-93A0-5897D44897C3}"/>
              </a:ext>
            </a:extLst>
          </p:cNvPr>
          <p:cNvSpPr/>
          <p:nvPr/>
        </p:nvSpPr>
        <p:spPr>
          <a:xfrm>
            <a:off x="7884674" y="2165517"/>
            <a:ext cx="951379" cy="363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730A9D-0124-DE47-BDCA-81E67B9A331B}"/>
              </a:ext>
            </a:extLst>
          </p:cNvPr>
          <p:cNvSpPr/>
          <p:nvPr/>
        </p:nvSpPr>
        <p:spPr>
          <a:xfrm>
            <a:off x="4724322" y="2568581"/>
            <a:ext cx="951379" cy="2335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B0272EE-44C6-D14F-9E54-67914C2A3D89}"/>
              </a:ext>
            </a:extLst>
          </p:cNvPr>
          <p:cNvSpPr/>
          <p:nvPr/>
        </p:nvSpPr>
        <p:spPr>
          <a:xfrm>
            <a:off x="5788054" y="2568581"/>
            <a:ext cx="2096620" cy="2179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A2ED88-6615-214C-B3AF-F4174E966CCF}"/>
              </a:ext>
            </a:extLst>
          </p:cNvPr>
          <p:cNvSpPr/>
          <p:nvPr/>
        </p:nvSpPr>
        <p:spPr>
          <a:xfrm>
            <a:off x="4637897" y="2825879"/>
            <a:ext cx="2489733" cy="24358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5EA603-9DD8-BB41-97B0-EE391917DCE2}"/>
              </a:ext>
            </a:extLst>
          </p:cNvPr>
          <p:cNvSpPr/>
          <p:nvPr/>
        </p:nvSpPr>
        <p:spPr>
          <a:xfrm>
            <a:off x="4724322" y="3399872"/>
            <a:ext cx="3160352" cy="2592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C1FC1B8-B93E-C047-B1EF-C31F1BA3AA7D}"/>
              </a:ext>
            </a:extLst>
          </p:cNvPr>
          <p:cNvSpPr/>
          <p:nvPr/>
        </p:nvSpPr>
        <p:spPr>
          <a:xfrm>
            <a:off x="4637897" y="3787283"/>
            <a:ext cx="3160352" cy="2592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A6486-D877-DC4A-8CD8-8933095CCCCC}"/>
              </a:ext>
            </a:extLst>
          </p:cNvPr>
          <p:cNvSpPr/>
          <p:nvPr/>
        </p:nvSpPr>
        <p:spPr>
          <a:xfrm>
            <a:off x="4681148" y="4187953"/>
            <a:ext cx="3160352" cy="2592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503EAD-5ED1-AD42-BF7D-7206AB1BB9B9}"/>
              </a:ext>
            </a:extLst>
          </p:cNvPr>
          <p:cNvSpPr/>
          <p:nvPr/>
        </p:nvSpPr>
        <p:spPr>
          <a:xfrm>
            <a:off x="5788054" y="4466698"/>
            <a:ext cx="3160352" cy="435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1CD3EFD-7473-AB40-BB5E-EA61EE8B2F15}"/>
              </a:ext>
            </a:extLst>
          </p:cNvPr>
          <p:cNvSpPr/>
          <p:nvPr/>
        </p:nvSpPr>
        <p:spPr>
          <a:xfrm>
            <a:off x="5788054" y="4850898"/>
            <a:ext cx="3160352" cy="435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87062B-BB4C-7A40-8CF4-7B4225CFE905}"/>
              </a:ext>
            </a:extLst>
          </p:cNvPr>
          <p:cNvSpPr/>
          <p:nvPr/>
        </p:nvSpPr>
        <p:spPr>
          <a:xfrm>
            <a:off x="4724322" y="5329678"/>
            <a:ext cx="4501740" cy="6449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7CEB60-D387-514B-A19A-214B3878CA80}"/>
              </a:ext>
            </a:extLst>
          </p:cNvPr>
          <p:cNvSpPr txBox="1"/>
          <p:nvPr/>
        </p:nvSpPr>
        <p:spPr>
          <a:xfrm>
            <a:off x="9693128" y="2076772"/>
            <a:ext cx="2156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LOWEST PRICE &amp; HIGHEST PRICE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9EDC264-B009-F847-98DF-F58687CAEF7A}"/>
              </a:ext>
            </a:extLst>
          </p:cNvPr>
          <p:cNvSpPr/>
          <p:nvPr/>
        </p:nvSpPr>
        <p:spPr>
          <a:xfrm>
            <a:off x="6781800" y="6295129"/>
            <a:ext cx="1559170" cy="3141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EC0DA9-1FA5-CC4D-88A8-DE12E0DF29C5}"/>
              </a:ext>
            </a:extLst>
          </p:cNvPr>
          <p:cNvSpPr/>
          <p:nvPr/>
        </p:nvSpPr>
        <p:spPr>
          <a:xfrm>
            <a:off x="2529254" y="6397397"/>
            <a:ext cx="1559170" cy="3141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114C802-F44F-9046-AC88-CB3C83DB9A93}"/>
              </a:ext>
            </a:extLst>
          </p:cNvPr>
          <p:cNvSpPr/>
          <p:nvPr/>
        </p:nvSpPr>
        <p:spPr>
          <a:xfrm>
            <a:off x="137523" y="1320308"/>
            <a:ext cx="4147471" cy="41309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F4EB0BB-1A73-D547-9E84-30789244443B}"/>
              </a:ext>
            </a:extLst>
          </p:cNvPr>
          <p:cNvSpPr/>
          <p:nvPr/>
        </p:nvSpPr>
        <p:spPr>
          <a:xfrm>
            <a:off x="254012" y="5451231"/>
            <a:ext cx="4147471" cy="8901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D75047-0DA3-BC40-9C3E-FB7A10886D26}"/>
              </a:ext>
            </a:extLst>
          </p:cNvPr>
          <p:cNvSpPr txBox="1"/>
          <p:nvPr/>
        </p:nvSpPr>
        <p:spPr>
          <a:xfrm>
            <a:off x="10007434" y="4546521"/>
            <a:ext cx="289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Count of images </a:t>
            </a:r>
          </a:p>
          <a:p>
            <a:r>
              <a:rPr lang="en-US" b="1" i="1" dirty="0"/>
              <a:t>or retrieve them</a:t>
            </a:r>
          </a:p>
        </p:txBody>
      </p:sp>
    </p:spTree>
    <p:extLst>
      <p:ext uri="{BB962C8B-B14F-4D97-AF65-F5344CB8AC3E}">
        <p14:creationId xmlns:p14="http://schemas.microsoft.com/office/powerpoint/2010/main" val="32228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3D182FD-71EC-8B4D-93F4-98ECCB23D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35" y="1074687"/>
            <a:ext cx="9835814" cy="1557478"/>
          </a:xfrm>
          <a:prstGeom prst="rect">
            <a:avLst/>
          </a:prstGeom>
        </p:spPr>
      </p:pic>
      <p:pic>
        <p:nvPicPr>
          <p:cNvPr id="6" name="Picture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5DCE8BB0-9968-5948-B4B5-107F0927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9" y="2711418"/>
            <a:ext cx="7924800" cy="3835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9F918B-160A-4E4E-9DEA-FBD2AE844873}"/>
              </a:ext>
            </a:extLst>
          </p:cNvPr>
          <p:cNvSpPr/>
          <p:nvPr/>
        </p:nvSpPr>
        <p:spPr>
          <a:xfrm>
            <a:off x="0" y="6593747"/>
            <a:ext cx="12192000" cy="264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ABB47B-6DCE-4CC3-B70C-77FCD5EFE556}"/>
              </a:ext>
            </a:extLst>
          </p:cNvPr>
          <p:cNvSpPr txBox="1"/>
          <p:nvPr/>
        </p:nvSpPr>
        <p:spPr>
          <a:xfrm>
            <a:off x="137524" y="324517"/>
            <a:ext cx="9930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928DA-7495-4E5E-92FF-B629D7DB82EF}"/>
              </a:ext>
            </a:extLst>
          </p:cNvPr>
          <p:cNvSpPr/>
          <p:nvPr/>
        </p:nvSpPr>
        <p:spPr>
          <a:xfrm flipH="1">
            <a:off x="11976248" y="6273211"/>
            <a:ext cx="145261" cy="587483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B525A7-010A-47F6-B733-30F15EE365EC}"/>
              </a:ext>
            </a:extLst>
          </p:cNvPr>
          <p:cNvSpPr/>
          <p:nvPr/>
        </p:nvSpPr>
        <p:spPr>
          <a:xfrm flipH="1">
            <a:off x="11849398" y="6362858"/>
            <a:ext cx="145261" cy="587483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0965A8-F2B7-4F0E-8601-7494F2769289}"/>
              </a:ext>
            </a:extLst>
          </p:cNvPr>
          <p:cNvSpPr/>
          <p:nvPr/>
        </p:nvSpPr>
        <p:spPr>
          <a:xfrm flipH="1">
            <a:off x="11898630" y="6496592"/>
            <a:ext cx="155235" cy="907498"/>
          </a:xfrm>
          <a:prstGeom prst="rect">
            <a:avLst/>
          </a:prstGeom>
          <a:solidFill>
            <a:srgbClr val="F3C725"/>
          </a:solidFill>
          <a:ln>
            <a:solidFill>
              <a:srgbClr val="F6D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B8697-851E-4A51-89F8-195887A93048}"/>
              </a:ext>
            </a:extLst>
          </p:cNvPr>
          <p:cNvSpPr txBox="1"/>
          <p:nvPr/>
        </p:nvSpPr>
        <p:spPr>
          <a:xfrm>
            <a:off x="11011841" y="6602746"/>
            <a:ext cx="886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CONSENSYS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703CE-11D2-4B68-9069-EB50AB8FB3BC}"/>
              </a:ext>
            </a:extLst>
          </p:cNvPr>
          <p:cNvSpPr txBox="1"/>
          <p:nvPr/>
        </p:nvSpPr>
        <p:spPr>
          <a:xfrm>
            <a:off x="0" y="6587357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Consensys.world</a:t>
            </a: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505361-37FE-46ED-8EF0-833AFFDB959A}"/>
              </a:ext>
            </a:extLst>
          </p:cNvPr>
          <p:cNvSpPr txBox="1"/>
          <p:nvPr/>
        </p:nvSpPr>
        <p:spPr>
          <a:xfrm>
            <a:off x="10909610" y="0"/>
            <a:ext cx="322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CONSENSYS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D3E346-F8CB-484D-A36D-DAF1D4201DA9}"/>
              </a:ext>
            </a:extLst>
          </p:cNvPr>
          <p:cNvSpPr/>
          <p:nvPr/>
        </p:nvSpPr>
        <p:spPr>
          <a:xfrm flipH="1">
            <a:off x="11927578" y="59213"/>
            <a:ext cx="45719" cy="96748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170B8D-3E4B-4C31-891B-14A3E8F19CC9}"/>
              </a:ext>
            </a:extLst>
          </p:cNvPr>
          <p:cNvSpPr/>
          <p:nvPr/>
        </p:nvSpPr>
        <p:spPr>
          <a:xfrm flipH="1">
            <a:off x="12002452" y="58285"/>
            <a:ext cx="45719" cy="96748"/>
          </a:xfrm>
          <a:prstGeom prst="rect">
            <a:avLst/>
          </a:prstGeom>
          <a:solidFill>
            <a:srgbClr val="F3C725"/>
          </a:solidFill>
          <a:ln>
            <a:solidFill>
              <a:srgbClr val="F3C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DBA2FA-331B-4C01-9E6A-D2D3F2640B3C}"/>
              </a:ext>
            </a:extLst>
          </p:cNvPr>
          <p:cNvSpPr/>
          <p:nvPr/>
        </p:nvSpPr>
        <p:spPr>
          <a:xfrm flipH="1">
            <a:off x="12077326" y="58285"/>
            <a:ext cx="45719" cy="96748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87062B-BB4C-7A40-8CF4-7B4225CFE905}"/>
              </a:ext>
            </a:extLst>
          </p:cNvPr>
          <p:cNvSpPr/>
          <p:nvPr/>
        </p:nvSpPr>
        <p:spPr>
          <a:xfrm>
            <a:off x="4445139" y="1160584"/>
            <a:ext cx="1650861" cy="2351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9ED48B-2DF1-7448-8F04-2406056F7F21}"/>
              </a:ext>
            </a:extLst>
          </p:cNvPr>
          <p:cNvSpPr/>
          <p:nvPr/>
        </p:nvSpPr>
        <p:spPr>
          <a:xfrm>
            <a:off x="6756678" y="1167429"/>
            <a:ext cx="1650861" cy="2351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29A884-A60F-0B4C-84DC-5164286BA61A}"/>
              </a:ext>
            </a:extLst>
          </p:cNvPr>
          <p:cNvSpPr/>
          <p:nvPr/>
        </p:nvSpPr>
        <p:spPr>
          <a:xfrm>
            <a:off x="8747850" y="1167429"/>
            <a:ext cx="1650861" cy="2351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12C3099-AC57-8748-B97B-03E73D55972C}"/>
              </a:ext>
            </a:extLst>
          </p:cNvPr>
          <p:cNvSpPr/>
          <p:nvPr/>
        </p:nvSpPr>
        <p:spPr>
          <a:xfrm>
            <a:off x="7755549" y="1853426"/>
            <a:ext cx="1650861" cy="2351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F80E77-4636-F44D-909D-B62AA8D3A32D}"/>
              </a:ext>
            </a:extLst>
          </p:cNvPr>
          <p:cNvSpPr/>
          <p:nvPr/>
        </p:nvSpPr>
        <p:spPr>
          <a:xfrm>
            <a:off x="7822448" y="2155774"/>
            <a:ext cx="1650861" cy="2351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721355D-C02C-724D-BCE2-A3DAE03C536A}"/>
              </a:ext>
            </a:extLst>
          </p:cNvPr>
          <p:cNvSpPr/>
          <p:nvPr/>
        </p:nvSpPr>
        <p:spPr>
          <a:xfrm>
            <a:off x="5759187" y="1837810"/>
            <a:ext cx="1650861" cy="2351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E386A7F-178F-6D46-B1BB-FF15CCC9BA84}"/>
              </a:ext>
            </a:extLst>
          </p:cNvPr>
          <p:cNvSpPr/>
          <p:nvPr/>
        </p:nvSpPr>
        <p:spPr>
          <a:xfrm>
            <a:off x="5931247" y="2155773"/>
            <a:ext cx="1650861" cy="2351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2123E52-2293-3142-8C79-5AB260EC75C2}"/>
              </a:ext>
            </a:extLst>
          </p:cNvPr>
          <p:cNvSpPr/>
          <p:nvPr/>
        </p:nvSpPr>
        <p:spPr>
          <a:xfrm>
            <a:off x="4369553" y="2145923"/>
            <a:ext cx="1650861" cy="2351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B179DFB-2051-0849-A834-DDB99AD9DFBE}"/>
              </a:ext>
            </a:extLst>
          </p:cNvPr>
          <p:cNvSpPr/>
          <p:nvPr/>
        </p:nvSpPr>
        <p:spPr>
          <a:xfrm>
            <a:off x="4108326" y="1877436"/>
            <a:ext cx="1650861" cy="2351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43F16EB-EF3C-674A-B860-50B06BC3CC34}"/>
              </a:ext>
            </a:extLst>
          </p:cNvPr>
          <p:cNvSpPr/>
          <p:nvPr/>
        </p:nvSpPr>
        <p:spPr>
          <a:xfrm>
            <a:off x="1404903" y="1702258"/>
            <a:ext cx="1650861" cy="2351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FF487BD-ACE5-E74B-B079-D0E786E0D1E9}"/>
              </a:ext>
            </a:extLst>
          </p:cNvPr>
          <p:cNvSpPr/>
          <p:nvPr/>
        </p:nvSpPr>
        <p:spPr>
          <a:xfrm>
            <a:off x="1404902" y="1955394"/>
            <a:ext cx="1650861" cy="1460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FE0836-E73D-5A4E-82FB-F5B8A4F93DC5}"/>
              </a:ext>
            </a:extLst>
          </p:cNvPr>
          <p:cNvSpPr/>
          <p:nvPr/>
        </p:nvSpPr>
        <p:spPr>
          <a:xfrm>
            <a:off x="1418436" y="2200351"/>
            <a:ext cx="984796" cy="2351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8463097-E643-5F4C-B40B-A99E9D4BF68C}"/>
              </a:ext>
            </a:extLst>
          </p:cNvPr>
          <p:cNvSpPr/>
          <p:nvPr/>
        </p:nvSpPr>
        <p:spPr>
          <a:xfrm>
            <a:off x="420106" y="1719485"/>
            <a:ext cx="984796" cy="8995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277E72-E01A-AC42-8E24-F9527E70E64D}"/>
              </a:ext>
            </a:extLst>
          </p:cNvPr>
          <p:cNvSpPr/>
          <p:nvPr/>
        </p:nvSpPr>
        <p:spPr>
          <a:xfrm>
            <a:off x="525635" y="3182487"/>
            <a:ext cx="4175319" cy="2465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1C912D0-2715-3848-AF11-755DC450150C}"/>
              </a:ext>
            </a:extLst>
          </p:cNvPr>
          <p:cNvSpPr/>
          <p:nvPr/>
        </p:nvSpPr>
        <p:spPr>
          <a:xfrm>
            <a:off x="487290" y="3429000"/>
            <a:ext cx="4175319" cy="2465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DFA5A36-E57E-1646-BFDA-E9DD29F0FF7A}"/>
              </a:ext>
            </a:extLst>
          </p:cNvPr>
          <p:cNvSpPr/>
          <p:nvPr/>
        </p:nvSpPr>
        <p:spPr>
          <a:xfrm>
            <a:off x="487290" y="3686476"/>
            <a:ext cx="4175319" cy="2465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8BFBDDD-A2CE-6C48-811A-CD98C2482D51}"/>
              </a:ext>
            </a:extLst>
          </p:cNvPr>
          <p:cNvSpPr/>
          <p:nvPr/>
        </p:nvSpPr>
        <p:spPr>
          <a:xfrm>
            <a:off x="482739" y="3900069"/>
            <a:ext cx="4175319" cy="2465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7A2CA75-65FA-C544-BE1A-0486CF9FBF6D}"/>
              </a:ext>
            </a:extLst>
          </p:cNvPr>
          <p:cNvSpPr/>
          <p:nvPr/>
        </p:nvSpPr>
        <p:spPr>
          <a:xfrm>
            <a:off x="572432" y="4295664"/>
            <a:ext cx="5875260" cy="21081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4C3726A-1590-F142-BCA1-8AC5AA3E8B00}"/>
              </a:ext>
            </a:extLst>
          </p:cNvPr>
          <p:cNvSpPr/>
          <p:nvPr/>
        </p:nvSpPr>
        <p:spPr>
          <a:xfrm>
            <a:off x="6660191" y="2699343"/>
            <a:ext cx="2087660" cy="238847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92FC01-6440-3E48-9A93-7C7C6E11FCED}"/>
              </a:ext>
            </a:extLst>
          </p:cNvPr>
          <p:cNvSpPr txBox="1"/>
          <p:nvPr/>
        </p:nvSpPr>
        <p:spPr>
          <a:xfrm>
            <a:off x="4666550" y="3247247"/>
            <a:ext cx="198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DETAILS FULL TEXT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0C9ABB4-165F-3D4E-87C0-86EDA9F1CF8F}"/>
              </a:ext>
            </a:extLst>
          </p:cNvPr>
          <p:cNvSpPr txBox="1"/>
          <p:nvPr/>
        </p:nvSpPr>
        <p:spPr>
          <a:xfrm>
            <a:off x="4369553" y="641024"/>
            <a:ext cx="198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SELLER METRICS</a:t>
            </a:r>
          </a:p>
        </p:txBody>
      </p:sp>
    </p:spTree>
    <p:extLst>
      <p:ext uri="{BB962C8B-B14F-4D97-AF65-F5344CB8AC3E}">
        <p14:creationId xmlns:p14="http://schemas.microsoft.com/office/powerpoint/2010/main" val="399758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F918B-160A-4E4E-9DEA-FBD2AE844873}"/>
              </a:ext>
            </a:extLst>
          </p:cNvPr>
          <p:cNvSpPr/>
          <p:nvPr/>
        </p:nvSpPr>
        <p:spPr>
          <a:xfrm>
            <a:off x="0" y="6593747"/>
            <a:ext cx="12192000" cy="264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ABB47B-6DCE-4CC3-B70C-77FCD5EFE556}"/>
              </a:ext>
            </a:extLst>
          </p:cNvPr>
          <p:cNvSpPr txBox="1"/>
          <p:nvPr/>
        </p:nvSpPr>
        <p:spPr>
          <a:xfrm>
            <a:off x="137524" y="324517"/>
            <a:ext cx="9930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928DA-7495-4E5E-92FF-B629D7DB82EF}"/>
              </a:ext>
            </a:extLst>
          </p:cNvPr>
          <p:cNvSpPr/>
          <p:nvPr/>
        </p:nvSpPr>
        <p:spPr>
          <a:xfrm flipH="1">
            <a:off x="11976248" y="6273211"/>
            <a:ext cx="145261" cy="587483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B525A7-010A-47F6-B733-30F15EE365EC}"/>
              </a:ext>
            </a:extLst>
          </p:cNvPr>
          <p:cNvSpPr/>
          <p:nvPr/>
        </p:nvSpPr>
        <p:spPr>
          <a:xfrm flipH="1">
            <a:off x="11849398" y="6362858"/>
            <a:ext cx="145261" cy="587483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0965A8-F2B7-4F0E-8601-7494F2769289}"/>
              </a:ext>
            </a:extLst>
          </p:cNvPr>
          <p:cNvSpPr/>
          <p:nvPr/>
        </p:nvSpPr>
        <p:spPr>
          <a:xfrm flipH="1">
            <a:off x="11898630" y="6496592"/>
            <a:ext cx="155235" cy="907498"/>
          </a:xfrm>
          <a:prstGeom prst="rect">
            <a:avLst/>
          </a:prstGeom>
          <a:solidFill>
            <a:srgbClr val="F3C725"/>
          </a:solidFill>
          <a:ln>
            <a:solidFill>
              <a:srgbClr val="F6D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B8697-851E-4A51-89F8-195887A93048}"/>
              </a:ext>
            </a:extLst>
          </p:cNvPr>
          <p:cNvSpPr txBox="1"/>
          <p:nvPr/>
        </p:nvSpPr>
        <p:spPr>
          <a:xfrm>
            <a:off x="11011841" y="6602746"/>
            <a:ext cx="886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CONSENSYS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703CE-11D2-4B68-9069-EB50AB8FB3BC}"/>
              </a:ext>
            </a:extLst>
          </p:cNvPr>
          <p:cNvSpPr txBox="1"/>
          <p:nvPr/>
        </p:nvSpPr>
        <p:spPr>
          <a:xfrm>
            <a:off x="0" y="6587357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Consensys.world</a:t>
            </a: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505361-37FE-46ED-8EF0-833AFFDB959A}"/>
              </a:ext>
            </a:extLst>
          </p:cNvPr>
          <p:cNvSpPr txBox="1"/>
          <p:nvPr/>
        </p:nvSpPr>
        <p:spPr>
          <a:xfrm>
            <a:off x="10909610" y="0"/>
            <a:ext cx="322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CONSENSYS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D3E346-F8CB-484D-A36D-DAF1D4201DA9}"/>
              </a:ext>
            </a:extLst>
          </p:cNvPr>
          <p:cNvSpPr/>
          <p:nvPr/>
        </p:nvSpPr>
        <p:spPr>
          <a:xfrm flipH="1">
            <a:off x="11927578" y="59213"/>
            <a:ext cx="45719" cy="96748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170B8D-3E4B-4C31-891B-14A3E8F19CC9}"/>
              </a:ext>
            </a:extLst>
          </p:cNvPr>
          <p:cNvSpPr/>
          <p:nvPr/>
        </p:nvSpPr>
        <p:spPr>
          <a:xfrm flipH="1">
            <a:off x="12002452" y="58285"/>
            <a:ext cx="45719" cy="96748"/>
          </a:xfrm>
          <a:prstGeom prst="rect">
            <a:avLst/>
          </a:prstGeom>
          <a:solidFill>
            <a:srgbClr val="F3C725"/>
          </a:solidFill>
          <a:ln>
            <a:solidFill>
              <a:srgbClr val="F3C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DBA2FA-331B-4C01-9E6A-D2D3F2640B3C}"/>
              </a:ext>
            </a:extLst>
          </p:cNvPr>
          <p:cNvSpPr/>
          <p:nvPr/>
        </p:nvSpPr>
        <p:spPr>
          <a:xfrm flipH="1">
            <a:off x="12077326" y="58285"/>
            <a:ext cx="45719" cy="96748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7ED457-341D-4B4F-AD68-EF76F53D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49" y="1148632"/>
            <a:ext cx="6535585" cy="521422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F9F0248-5094-C14E-9FEC-DC7DA7330E28}"/>
              </a:ext>
            </a:extLst>
          </p:cNvPr>
          <p:cNvSpPr/>
          <p:nvPr/>
        </p:nvSpPr>
        <p:spPr>
          <a:xfrm>
            <a:off x="379549" y="1340315"/>
            <a:ext cx="1144451" cy="2588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EB6B12-D81A-B245-A42F-08DC3EDC993B}"/>
              </a:ext>
            </a:extLst>
          </p:cNvPr>
          <p:cNvSpPr/>
          <p:nvPr/>
        </p:nvSpPr>
        <p:spPr>
          <a:xfrm>
            <a:off x="2618657" y="1289836"/>
            <a:ext cx="734144" cy="3093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ABB820-8B07-F941-9E45-46BB129D7F47}"/>
              </a:ext>
            </a:extLst>
          </p:cNvPr>
          <p:cNvSpPr/>
          <p:nvPr/>
        </p:nvSpPr>
        <p:spPr>
          <a:xfrm>
            <a:off x="3423140" y="1315075"/>
            <a:ext cx="734144" cy="3093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3F94A6-7F24-4D45-B74F-5CDAD2EA91D8}"/>
              </a:ext>
            </a:extLst>
          </p:cNvPr>
          <p:cNvSpPr/>
          <p:nvPr/>
        </p:nvSpPr>
        <p:spPr>
          <a:xfrm>
            <a:off x="4434993" y="1291684"/>
            <a:ext cx="734144" cy="3093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C9500-74FB-C148-B51A-0EFD0AF5F85D}"/>
              </a:ext>
            </a:extLst>
          </p:cNvPr>
          <p:cNvSpPr/>
          <p:nvPr/>
        </p:nvSpPr>
        <p:spPr>
          <a:xfrm>
            <a:off x="5272813" y="1278624"/>
            <a:ext cx="734144" cy="3093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72CBFC-5EC2-E64D-AC6C-D9FB9425A474}"/>
              </a:ext>
            </a:extLst>
          </p:cNvPr>
          <p:cNvSpPr/>
          <p:nvPr/>
        </p:nvSpPr>
        <p:spPr>
          <a:xfrm>
            <a:off x="6093627" y="1262886"/>
            <a:ext cx="734144" cy="3093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EFAD23-5DA5-B94E-A3A3-7FE20ED6FC90}"/>
              </a:ext>
            </a:extLst>
          </p:cNvPr>
          <p:cNvSpPr/>
          <p:nvPr/>
        </p:nvSpPr>
        <p:spPr>
          <a:xfrm>
            <a:off x="3145431" y="1612299"/>
            <a:ext cx="922809" cy="3326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32C0BB-3CAD-0644-A998-8B9D2F436929}"/>
              </a:ext>
            </a:extLst>
          </p:cNvPr>
          <p:cNvSpPr/>
          <p:nvPr/>
        </p:nvSpPr>
        <p:spPr>
          <a:xfrm>
            <a:off x="1785554" y="1663731"/>
            <a:ext cx="1270833" cy="3326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C0B39E-FA52-BF40-A0EB-0DBD41EDFBAE}"/>
              </a:ext>
            </a:extLst>
          </p:cNvPr>
          <p:cNvSpPr/>
          <p:nvPr/>
        </p:nvSpPr>
        <p:spPr>
          <a:xfrm>
            <a:off x="695308" y="2270011"/>
            <a:ext cx="1270833" cy="166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D6C5947-5F08-334D-A62A-AA4AC32FEA05}"/>
              </a:ext>
            </a:extLst>
          </p:cNvPr>
          <p:cNvSpPr/>
          <p:nvPr/>
        </p:nvSpPr>
        <p:spPr>
          <a:xfrm>
            <a:off x="847708" y="2445857"/>
            <a:ext cx="1270833" cy="166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98AFE6-CA2E-E445-AD61-6353E100562A}"/>
              </a:ext>
            </a:extLst>
          </p:cNvPr>
          <p:cNvSpPr/>
          <p:nvPr/>
        </p:nvSpPr>
        <p:spPr>
          <a:xfrm>
            <a:off x="859432" y="2609980"/>
            <a:ext cx="1270833" cy="166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833B92-1F4F-F14B-B225-7CD47A9F4DE3}"/>
              </a:ext>
            </a:extLst>
          </p:cNvPr>
          <p:cNvSpPr/>
          <p:nvPr/>
        </p:nvSpPr>
        <p:spPr>
          <a:xfrm>
            <a:off x="847710" y="2809272"/>
            <a:ext cx="3587283" cy="3093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E48D606-CEF3-FD4B-93AD-BB38B40362C2}"/>
              </a:ext>
            </a:extLst>
          </p:cNvPr>
          <p:cNvSpPr/>
          <p:nvPr/>
        </p:nvSpPr>
        <p:spPr>
          <a:xfrm>
            <a:off x="714346" y="3181497"/>
            <a:ext cx="1415919" cy="6389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EE6369-5874-A141-98BA-0A3BEB2C1E12}"/>
              </a:ext>
            </a:extLst>
          </p:cNvPr>
          <p:cNvSpPr/>
          <p:nvPr/>
        </p:nvSpPr>
        <p:spPr>
          <a:xfrm>
            <a:off x="757901" y="3826828"/>
            <a:ext cx="1415919" cy="2873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FAC84F-9616-4343-8FA1-E53AE7526315}"/>
              </a:ext>
            </a:extLst>
          </p:cNvPr>
          <p:cNvSpPr/>
          <p:nvPr/>
        </p:nvSpPr>
        <p:spPr>
          <a:xfrm>
            <a:off x="757900" y="4120614"/>
            <a:ext cx="1415919" cy="2873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41350E-733F-E54F-9006-0782CEE0459F}"/>
              </a:ext>
            </a:extLst>
          </p:cNvPr>
          <p:cNvSpPr/>
          <p:nvPr/>
        </p:nvSpPr>
        <p:spPr>
          <a:xfrm>
            <a:off x="745107" y="4567035"/>
            <a:ext cx="1270833" cy="166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DB7DA7-2EE6-8742-B591-2811552B89A0}"/>
              </a:ext>
            </a:extLst>
          </p:cNvPr>
          <p:cNvSpPr/>
          <p:nvPr/>
        </p:nvSpPr>
        <p:spPr>
          <a:xfrm>
            <a:off x="897507" y="4742881"/>
            <a:ext cx="1270833" cy="166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541EB0-65DC-2541-B5A6-4D627F553D87}"/>
              </a:ext>
            </a:extLst>
          </p:cNvPr>
          <p:cNvSpPr/>
          <p:nvPr/>
        </p:nvSpPr>
        <p:spPr>
          <a:xfrm>
            <a:off x="909231" y="4907004"/>
            <a:ext cx="1270833" cy="166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A1C366-B6EC-2646-B3B0-F66F0082AD2B}"/>
              </a:ext>
            </a:extLst>
          </p:cNvPr>
          <p:cNvSpPr/>
          <p:nvPr/>
        </p:nvSpPr>
        <p:spPr>
          <a:xfrm>
            <a:off x="897509" y="5106296"/>
            <a:ext cx="3587283" cy="3093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3EAB4DB-1998-A744-AF1E-5526A2560A5C}"/>
              </a:ext>
            </a:extLst>
          </p:cNvPr>
          <p:cNvSpPr/>
          <p:nvPr/>
        </p:nvSpPr>
        <p:spPr>
          <a:xfrm>
            <a:off x="764145" y="5478521"/>
            <a:ext cx="1415919" cy="6389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60962D-FC6D-1749-B8FA-D5B9A57C1038}"/>
              </a:ext>
            </a:extLst>
          </p:cNvPr>
          <p:cNvSpPr/>
          <p:nvPr/>
        </p:nvSpPr>
        <p:spPr>
          <a:xfrm>
            <a:off x="807700" y="6123852"/>
            <a:ext cx="1415919" cy="2873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A2EC72-BA5F-7A4D-868E-CBC237F78FC1}"/>
              </a:ext>
            </a:extLst>
          </p:cNvPr>
          <p:cNvSpPr txBox="1"/>
          <p:nvPr/>
        </p:nvSpPr>
        <p:spPr>
          <a:xfrm>
            <a:off x="6093627" y="3378167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ORIGINAL AND A VERY GOOD TRANSLATION TO ENGLISH</a:t>
            </a:r>
          </a:p>
          <a:p>
            <a:r>
              <a:rPr lang="en-US" dirty="0"/>
              <a:t>ALL REVIEWS</a:t>
            </a:r>
          </a:p>
        </p:txBody>
      </p:sp>
    </p:spTree>
    <p:extLst>
      <p:ext uri="{BB962C8B-B14F-4D97-AF65-F5344CB8AC3E}">
        <p14:creationId xmlns:p14="http://schemas.microsoft.com/office/powerpoint/2010/main" val="3508837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264B6113-7AEE-5F49-ABF0-6CF389D3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68"/>
            <a:ext cx="12192000" cy="5447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9F918B-160A-4E4E-9DEA-FBD2AE844873}"/>
              </a:ext>
            </a:extLst>
          </p:cNvPr>
          <p:cNvSpPr/>
          <p:nvPr/>
        </p:nvSpPr>
        <p:spPr>
          <a:xfrm>
            <a:off x="0" y="6593747"/>
            <a:ext cx="12192000" cy="264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ABB47B-6DCE-4CC3-B70C-77FCD5EFE556}"/>
              </a:ext>
            </a:extLst>
          </p:cNvPr>
          <p:cNvSpPr txBox="1"/>
          <p:nvPr/>
        </p:nvSpPr>
        <p:spPr>
          <a:xfrm>
            <a:off x="137524" y="324517"/>
            <a:ext cx="9930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928DA-7495-4E5E-92FF-B629D7DB82EF}"/>
              </a:ext>
            </a:extLst>
          </p:cNvPr>
          <p:cNvSpPr/>
          <p:nvPr/>
        </p:nvSpPr>
        <p:spPr>
          <a:xfrm flipH="1">
            <a:off x="11976248" y="6273211"/>
            <a:ext cx="145261" cy="587483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B525A7-010A-47F6-B733-30F15EE365EC}"/>
              </a:ext>
            </a:extLst>
          </p:cNvPr>
          <p:cNvSpPr/>
          <p:nvPr/>
        </p:nvSpPr>
        <p:spPr>
          <a:xfrm flipH="1">
            <a:off x="11849398" y="6362858"/>
            <a:ext cx="145261" cy="587483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0965A8-F2B7-4F0E-8601-7494F2769289}"/>
              </a:ext>
            </a:extLst>
          </p:cNvPr>
          <p:cNvSpPr/>
          <p:nvPr/>
        </p:nvSpPr>
        <p:spPr>
          <a:xfrm flipH="1">
            <a:off x="11898630" y="6496592"/>
            <a:ext cx="155235" cy="907498"/>
          </a:xfrm>
          <a:prstGeom prst="rect">
            <a:avLst/>
          </a:prstGeom>
          <a:solidFill>
            <a:srgbClr val="F3C725"/>
          </a:solidFill>
          <a:ln>
            <a:solidFill>
              <a:srgbClr val="F6D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B8697-851E-4A51-89F8-195887A93048}"/>
              </a:ext>
            </a:extLst>
          </p:cNvPr>
          <p:cNvSpPr txBox="1"/>
          <p:nvPr/>
        </p:nvSpPr>
        <p:spPr>
          <a:xfrm>
            <a:off x="11011841" y="6602746"/>
            <a:ext cx="886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CONSENSYS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703CE-11D2-4B68-9069-EB50AB8FB3BC}"/>
              </a:ext>
            </a:extLst>
          </p:cNvPr>
          <p:cNvSpPr txBox="1"/>
          <p:nvPr/>
        </p:nvSpPr>
        <p:spPr>
          <a:xfrm>
            <a:off x="0" y="6587357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Consensys.world</a:t>
            </a: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505361-37FE-46ED-8EF0-833AFFDB959A}"/>
              </a:ext>
            </a:extLst>
          </p:cNvPr>
          <p:cNvSpPr txBox="1"/>
          <p:nvPr/>
        </p:nvSpPr>
        <p:spPr>
          <a:xfrm>
            <a:off x="10909610" y="0"/>
            <a:ext cx="322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CONSENSYS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D3E346-F8CB-484D-A36D-DAF1D4201DA9}"/>
              </a:ext>
            </a:extLst>
          </p:cNvPr>
          <p:cNvSpPr/>
          <p:nvPr/>
        </p:nvSpPr>
        <p:spPr>
          <a:xfrm flipH="1">
            <a:off x="11927578" y="59213"/>
            <a:ext cx="45719" cy="96748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170B8D-3E4B-4C31-891B-14A3E8F19CC9}"/>
              </a:ext>
            </a:extLst>
          </p:cNvPr>
          <p:cNvSpPr/>
          <p:nvPr/>
        </p:nvSpPr>
        <p:spPr>
          <a:xfrm flipH="1">
            <a:off x="12002452" y="58285"/>
            <a:ext cx="45719" cy="96748"/>
          </a:xfrm>
          <a:prstGeom prst="rect">
            <a:avLst/>
          </a:prstGeom>
          <a:solidFill>
            <a:srgbClr val="F3C725"/>
          </a:solidFill>
          <a:ln>
            <a:solidFill>
              <a:srgbClr val="F3C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DBA2FA-331B-4C01-9E6A-D2D3F2640B3C}"/>
              </a:ext>
            </a:extLst>
          </p:cNvPr>
          <p:cNvSpPr/>
          <p:nvPr/>
        </p:nvSpPr>
        <p:spPr>
          <a:xfrm flipH="1">
            <a:off x="12077326" y="58285"/>
            <a:ext cx="45719" cy="96748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CFD554-8395-9F4C-A177-BE0A314422B7}"/>
              </a:ext>
            </a:extLst>
          </p:cNvPr>
          <p:cNvSpPr/>
          <p:nvPr/>
        </p:nvSpPr>
        <p:spPr>
          <a:xfrm>
            <a:off x="3575538" y="1278624"/>
            <a:ext cx="1101970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1C0331-5D6C-554E-BC24-DE59E836BC20}"/>
              </a:ext>
            </a:extLst>
          </p:cNvPr>
          <p:cNvSpPr/>
          <p:nvPr/>
        </p:nvSpPr>
        <p:spPr>
          <a:xfrm>
            <a:off x="3716215" y="1653662"/>
            <a:ext cx="4876800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CC7A9F-6E97-4248-A5C3-30781F047F81}"/>
              </a:ext>
            </a:extLst>
          </p:cNvPr>
          <p:cNvSpPr/>
          <p:nvPr/>
        </p:nvSpPr>
        <p:spPr>
          <a:xfrm>
            <a:off x="3716215" y="2188968"/>
            <a:ext cx="691662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656302-852C-3A4E-A7A0-754DE70B061A}"/>
              </a:ext>
            </a:extLst>
          </p:cNvPr>
          <p:cNvSpPr/>
          <p:nvPr/>
        </p:nvSpPr>
        <p:spPr>
          <a:xfrm>
            <a:off x="4410878" y="2211259"/>
            <a:ext cx="794168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D19919-9811-4842-A228-83C510C22CE2}"/>
              </a:ext>
            </a:extLst>
          </p:cNvPr>
          <p:cNvSpPr/>
          <p:nvPr/>
        </p:nvSpPr>
        <p:spPr>
          <a:xfrm>
            <a:off x="3729438" y="2629716"/>
            <a:ext cx="948069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8EE0FE-EDDB-D74B-B7AD-9B616092EA70}"/>
              </a:ext>
            </a:extLst>
          </p:cNvPr>
          <p:cNvSpPr/>
          <p:nvPr/>
        </p:nvSpPr>
        <p:spPr>
          <a:xfrm>
            <a:off x="3729438" y="3963436"/>
            <a:ext cx="1358377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DE8296-F782-3148-8FBD-76CA83126B48}"/>
              </a:ext>
            </a:extLst>
          </p:cNvPr>
          <p:cNvSpPr/>
          <p:nvPr/>
        </p:nvSpPr>
        <p:spPr>
          <a:xfrm>
            <a:off x="3716216" y="4283972"/>
            <a:ext cx="691662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5C1244-E20F-4A41-8E9C-66C0150F6A3A}"/>
              </a:ext>
            </a:extLst>
          </p:cNvPr>
          <p:cNvSpPr/>
          <p:nvPr/>
        </p:nvSpPr>
        <p:spPr>
          <a:xfrm>
            <a:off x="4421100" y="4283972"/>
            <a:ext cx="691662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EBCD3A-2688-CB4D-95C8-F6E5CAF0586D}"/>
              </a:ext>
            </a:extLst>
          </p:cNvPr>
          <p:cNvSpPr/>
          <p:nvPr/>
        </p:nvSpPr>
        <p:spPr>
          <a:xfrm>
            <a:off x="3729438" y="4724720"/>
            <a:ext cx="2870654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FD5212-2C9B-8442-8849-4467269659D2}"/>
              </a:ext>
            </a:extLst>
          </p:cNvPr>
          <p:cNvSpPr/>
          <p:nvPr/>
        </p:nvSpPr>
        <p:spPr>
          <a:xfrm>
            <a:off x="8978743" y="2340386"/>
            <a:ext cx="2994553" cy="16230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273C30-1FB2-9146-AFE9-B3968A8C6142}"/>
              </a:ext>
            </a:extLst>
          </p:cNvPr>
          <p:cNvSpPr/>
          <p:nvPr/>
        </p:nvSpPr>
        <p:spPr>
          <a:xfrm>
            <a:off x="8874368" y="5941761"/>
            <a:ext cx="1559170" cy="6455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C64963-E27B-C244-A019-48C9A8A1B076}"/>
              </a:ext>
            </a:extLst>
          </p:cNvPr>
          <p:cNvSpPr/>
          <p:nvPr/>
        </p:nvSpPr>
        <p:spPr>
          <a:xfrm>
            <a:off x="81544" y="1166934"/>
            <a:ext cx="3415967" cy="44821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C5F16-94DB-3C47-A506-3AD703A9C48F}"/>
              </a:ext>
            </a:extLst>
          </p:cNvPr>
          <p:cNvSpPr txBox="1"/>
          <p:nvPr/>
        </p:nvSpPr>
        <p:spPr>
          <a:xfrm>
            <a:off x="81544" y="5744409"/>
            <a:ext cx="2895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Count of images </a:t>
            </a:r>
          </a:p>
          <a:p>
            <a:r>
              <a:rPr lang="en-US" b="1" i="1" dirty="0"/>
              <a:t>or retrieve them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51B05-0037-B446-B13C-BC769A48A622}"/>
              </a:ext>
            </a:extLst>
          </p:cNvPr>
          <p:cNvSpPr txBox="1"/>
          <p:nvPr/>
        </p:nvSpPr>
        <p:spPr>
          <a:xfrm>
            <a:off x="5521569" y="467260"/>
            <a:ext cx="462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BREADCRUMB, ID, DATE OF SCRAPE, URL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59E19-DB70-D04A-A249-F827F202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044" y="862061"/>
            <a:ext cx="5365750" cy="36509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0880DB3-C7AE-3E4E-8B2E-2A89993C5200}"/>
              </a:ext>
            </a:extLst>
          </p:cNvPr>
          <p:cNvSpPr/>
          <p:nvPr/>
        </p:nvSpPr>
        <p:spPr>
          <a:xfrm>
            <a:off x="3452017" y="841810"/>
            <a:ext cx="5526726" cy="4432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A7C22B-DE76-9949-9D8F-8882587C4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6" y="1681448"/>
            <a:ext cx="6809154" cy="35971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9F918B-160A-4E4E-9DEA-FBD2AE844873}"/>
              </a:ext>
            </a:extLst>
          </p:cNvPr>
          <p:cNvSpPr/>
          <p:nvPr/>
        </p:nvSpPr>
        <p:spPr>
          <a:xfrm>
            <a:off x="0" y="6593747"/>
            <a:ext cx="12192000" cy="264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ABB47B-6DCE-4CC3-B70C-77FCD5EFE556}"/>
              </a:ext>
            </a:extLst>
          </p:cNvPr>
          <p:cNvSpPr txBox="1"/>
          <p:nvPr/>
        </p:nvSpPr>
        <p:spPr>
          <a:xfrm>
            <a:off x="137524" y="324517"/>
            <a:ext cx="9930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928DA-7495-4E5E-92FF-B629D7DB82EF}"/>
              </a:ext>
            </a:extLst>
          </p:cNvPr>
          <p:cNvSpPr/>
          <p:nvPr/>
        </p:nvSpPr>
        <p:spPr>
          <a:xfrm flipH="1">
            <a:off x="11976248" y="6273211"/>
            <a:ext cx="145261" cy="587483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B525A7-010A-47F6-B733-30F15EE365EC}"/>
              </a:ext>
            </a:extLst>
          </p:cNvPr>
          <p:cNvSpPr/>
          <p:nvPr/>
        </p:nvSpPr>
        <p:spPr>
          <a:xfrm flipH="1">
            <a:off x="11849398" y="6362858"/>
            <a:ext cx="145261" cy="587483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0965A8-F2B7-4F0E-8601-7494F2769289}"/>
              </a:ext>
            </a:extLst>
          </p:cNvPr>
          <p:cNvSpPr/>
          <p:nvPr/>
        </p:nvSpPr>
        <p:spPr>
          <a:xfrm flipH="1">
            <a:off x="11898630" y="6496592"/>
            <a:ext cx="155235" cy="907498"/>
          </a:xfrm>
          <a:prstGeom prst="rect">
            <a:avLst/>
          </a:prstGeom>
          <a:solidFill>
            <a:srgbClr val="F3C725"/>
          </a:solidFill>
          <a:ln>
            <a:solidFill>
              <a:srgbClr val="F6D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B8697-851E-4A51-89F8-195887A93048}"/>
              </a:ext>
            </a:extLst>
          </p:cNvPr>
          <p:cNvSpPr txBox="1"/>
          <p:nvPr/>
        </p:nvSpPr>
        <p:spPr>
          <a:xfrm>
            <a:off x="11011841" y="6602746"/>
            <a:ext cx="886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CONSENSYS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703CE-11D2-4B68-9069-EB50AB8FB3BC}"/>
              </a:ext>
            </a:extLst>
          </p:cNvPr>
          <p:cNvSpPr txBox="1"/>
          <p:nvPr/>
        </p:nvSpPr>
        <p:spPr>
          <a:xfrm>
            <a:off x="0" y="6587357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Consensys.world</a:t>
            </a: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505361-37FE-46ED-8EF0-833AFFDB959A}"/>
              </a:ext>
            </a:extLst>
          </p:cNvPr>
          <p:cNvSpPr txBox="1"/>
          <p:nvPr/>
        </p:nvSpPr>
        <p:spPr>
          <a:xfrm>
            <a:off x="10909610" y="0"/>
            <a:ext cx="322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CONSENSYS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D3E346-F8CB-484D-A36D-DAF1D4201DA9}"/>
              </a:ext>
            </a:extLst>
          </p:cNvPr>
          <p:cNvSpPr/>
          <p:nvPr/>
        </p:nvSpPr>
        <p:spPr>
          <a:xfrm flipH="1">
            <a:off x="11927578" y="59213"/>
            <a:ext cx="45719" cy="96748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170B8D-3E4B-4C31-891B-14A3E8F19CC9}"/>
              </a:ext>
            </a:extLst>
          </p:cNvPr>
          <p:cNvSpPr/>
          <p:nvPr/>
        </p:nvSpPr>
        <p:spPr>
          <a:xfrm flipH="1">
            <a:off x="12002452" y="58285"/>
            <a:ext cx="45719" cy="96748"/>
          </a:xfrm>
          <a:prstGeom prst="rect">
            <a:avLst/>
          </a:prstGeom>
          <a:solidFill>
            <a:srgbClr val="F3C725"/>
          </a:solidFill>
          <a:ln>
            <a:solidFill>
              <a:srgbClr val="F3C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DBA2FA-331B-4C01-9E6A-D2D3F2640B3C}"/>
              </a:ext>
            </a:extLst>
          </p:cNvPr>
          <p:cNvSpPr/>
          <p:nvPr/>
        </p:nvSpPr>
        <p:spPr>
          <a:xfrm flipH="1">
            <a:off x="12077326" y="58285"/>
            <a:ext cx="45719" cy="96748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FD5212-2C9B-8442-8849-4467269659D2}"/>
              </a:ext>
            </a:extLst>
          </p:cNvPr>
          <p:cNvSpPr/>
          <p:nvPr/>
        </p:nvSpPr>
        <p:spPr>
          <a:xfrm>
            <a:off x="362281" y="1670444"/>
            <a:ext cx="6982569" cy="36081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66F38D4-07D1-644F-9041-3FE48CD6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728" y="707871"/>
            <a:ext cx="2760113" cy="99325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5F444B5-3244-AA47-AE89-1E755F06B6DF}"/>
              </a:ext>
            </a:extLst>
          </p:cNvPr>
          <p:cNvSpPr/>
          <p:nvPr/>
        </p:nvSpPr>
        <p:spPr>
          <a:xfrm>
            <a:off x="8251728" y="668819"/>
            <a:ext cx="2891399" cy="9233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B4170BA-5D93-0B41-98EB-03ECADD21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298" y="3264058"/>
            <a:ext cx="3778250" cy="30988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F2336ED-B4E3-024F-B68C-FA9B5F516B74}"/>
              </a:ext>
            </a:extLst>
          </p:cNvPr>
          <p:cNvSpPr/>
          <p:nvPr/>
        </p:nvSpPr>
        <p:spPr>
          <a:xfrm>
            <a:off x="7866680" y="3249852"/>
            <a:ext cx="3844583" cy="30988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2AF9A-6969-C541-B866-F6F09138F553}"/>
              </a:ext>
            </a:extLst>
          </p:cNvPr>
          <p:cNvSpPr txBox="1"/>
          <p:nvPr/>
        </p:nvSpPr>
        <p:spPr>
          <a:xfrm>
            <a:off x="2262554" y="949569"/>
            <a:ext cx="198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DETAILS FULL TEXT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700CB9-D7C4-BB48-A464-FCFD9FA72C99}"/>
              </a:ext>
            </a:extLst>
          </p:cNvPr>
          <p:cNvSpPr txBox="1"/>
          <p:nvPr/>
        </p:nvSpPr>
        <p:spPr>
          <a:xfrm>
            <a:off x="8054376" y="2569149"/>
            <a:ext cx="198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MARKETING IMAGES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AE0012-75DE-DC42-8150-BC5C339A4A6A}"/>
              </a:ext>
            </a:extLst>
          </p:cNvPr>
          <p:cNvSpPr txBox="1"/>
          <p:nvPr/>
        </p:nvSpPr>
        <p:spPr>
          <a:xfrm>
            <a:off x="7944298" y="253312"/>
            <a:ext cx="198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SELLER METRICS</a:t>
            </a:r>
          </a:p>
        </p:txBody>
      </p:sp>
    </p:spTree>
    <p:extLst>
      <p:ext uri="{BB962C8B-B14F-4D97-AF65-F5344CB8AC3E}">
        <p14:creationId xmlns:p14="http://schemas.microsoft.com/office/powerpoint/2010/main" val="318525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F918B-160A-4E4E-9DEA-FBD2AE844873}"/>
              </a:ext>
            </a:extLst>
          </p:cNvPr>
          <p:cNvSpPr/>
          <p:nvPr/>
        </p:nvSpPr>
        <p:spPr>
          <a:xfrm>
            <a:off x="0" y="6593747"/>
            <a:ext cx="12192000" cy="264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ABB47B-6DCE-4CC3-B70C-77FCD5EFE556}"/>
              </a:ext>
            </a:extLst>
          </p:cNvPr>
          <p:cNvSpPr txBox="1"/>
          <p:nvPr/>
        </p:nvSpPr>
        <p:spPr>
          <a:xfrm>
            <a:off x="137524" y="324517"/>
            <a:ext cx="9930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928DA-7495-4E5E-92FF-B629D7DB82EF}"/>
              </a:ext>
            </a:extLst>
          </p:cNvPr>
          <p:cNvSpPr/>
          <p:nvPr/>
        </p:nvSpPr>
        <p:spPr>
          <a:xfrm flipH="1">
            <a:off x="11976248" y="6273211"/>
            <a:ext cx="145261" cy="587483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B525A7-010A-47F6-B733-30F15EE365EC}"/>
              </a:ext>
            </a:extLst>
          </p:cNvPr>
          <p:cNvSpPr/>
          <p:nvPr/>
        </p:nvSpPr>
        <p:spPr>
          <a:xfrm flipH="1">
            <a:off x="11849398" y="6362858"/>
            <a:ext cx="145261" cy="587483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0965A8-F2B7-4F0E-8601-7494F2769289}"/>
              </a:ext>
            </a:extLst>
          </p:cNvPr>
          <p:cNvSpPr/>
          <p:nvPr/>
        </p:nvSpPr>
        <p:spPr>
          <a:xfrm flipH="1">
            <a:off x="11898630" y="6496592"/>
            <a:ext cx="155235" cy="907498"/>
          </a:xfrm>
          <a:prstGeom prst="rect">
            <a:avLst/>
          </a:prstGeom>
          <a:solidFill>
            <a:srgbClr val="F3C725"/>
          </a:solidFill>
          <a:ln>
            <a:solidFill>
              <a:srgbClr val="F6D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B8697-851E-4A51-89F8-195887A93048}"/>
              </a:ext>
            </a:extLst>
          </p:cNvPr>
          <p:cNvSpPr txBox="1"/>
          <p:nvPr/>
        </p:nvSpPr>
        <p:spPr>
          <a:xfrm>
            <a:off x="11011841" y="6602746"/>
            <a:ext cx="886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CONSENSYS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703CE-11D2-4B68-9069-EB50AB8FB3BC}"/>
              </a:ext>
            </a:extLst>
          </p:cNvPr>
          <p:cNvSpPr txBox="1"/>
          <p:nvPr/>
        </p:nvSpPr>
        <p:spPr>
          <a:xfrm>
            <a:off x="0" y="6587357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Consensys.world</a:t>
            </a: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505361-37FE-46ED-8EF0-833AFFDB959A}"/>
              </a:ext>
            </a:extLst>
          </p:cNvPr>
          <p:cNvSpPr txBox="1"/>
          <p:nvPr/>
        </p:nvSpPr>
        <p:spPr>
          <a:xfrm>
            <a:off x="10909610" y="0"/>
            <a:ext cx="322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CONSENSYS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D3E346-F8CB-484D-A36D-DAF1D4201DA9}"/>
              </a:ext>
            </a:extLst>
          </p:cNvPr>
          <p:cNvSpPr/>
          <p:nvPr/>
        </p:nvSpPr>
        <p:spPr>
          <a:xfrm flipH="1">
            <a:off x="11927578" y="59213"/>
            <a:ext cx="45719" cy="96748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170B8D-3E4B-4C31-891B-14A3E8F19CC9}"/>
              </a:ext>
            </a:extLst>
          </p:cNvPr>
          <p:cNvSpPr/>
          <p:nvPr/>
        </p:nvSpPr>
        <p:spPr>
          <a:xfrm flipH="1">
            <a:off x="12002452" y="58285"/>
            <a:ext cx="45719" cy="96748"/>
          </a:xfrm>
          <a:prstGeom prst="rect">
            <a:avLst/>
          </a:prstGeom>
          <a:solidFill>
            <a:srgbClr val="F3C725"/>
          </a:solidFill>
          <a:ln>
            <a:solidFill>
              <a:srgbClr val="F3C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DBA2FA-331B-4C01-9E6A-D2D3F2640B3C}"/>
              </a:ext>
            </a:extLst>
          </p:cNvPr>
          <p:cNvSpPr/>
          <p:nvPr/>
        </p:nvSpPr>
        <p:spPr>
          <a:xfrm flipH="1">
            <a:off x="12077326" y="58285"/>
            <a:ext cx="45719" cy="96748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2C98C6D-4F4C-B041-AC28-8BA681D3D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19" y="774111"/>
            <a:ext cx="6565900" cy="54991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429F885-2B2E-C74B-B4F4-B1BA734182A2}"/>
              </a:ext>
            </a:extLst>
          </p:cNvPr>
          <p:cNvSpPr/>
          <p:nvPr/>
        </p:nvSpPr>
        <p:spPr>
          <a:xfrm>
            <a:off x="820615" y="1349245"/>
            <a:ext cx="1101970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79016C-EB49-514F-8D9C-236DC5596EF9}"/>
              </a:ext>
            </a:extLst>
          </p:cNvPr>
          <p:cNvSpPr/>
          <p:nvPr/>
        </p:nvSpPr>
        <p:spPr>
          <a:xfrm>
            <a:off x="820615" y="1728218"/>
            <a:ext cx="1101970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14A5A8-6FF4-2047-BC09-3C58C702A01E}"/>
              </a:ext>
            </a:extLst>
          </p:cNvPr>
          <p:cNvSpPr/>
          <p:nvPr/>
        </p:nvSpPr>
        <p:spPr>
          <a:xfrm>
            <a:off x="820615" y="2099603"/>
            <a:ext cx="1101970" cy="3205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79B9F5-2EFD-4344-8886-8874D8081AD2}"/>
              </a:ext>
            </a:extLst>
          </p:cNvPr>
          <p:cNvSpPr/>
          <p:nvPr/>
        </p:nvSpPr>
        <p:spPr>
          <a:xfrm>
            <a:off x="820615" y="2624414"/>
            <a:ext cx="1101970" cy="4939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8315A7-9A3B-E646-94C5-70D69F0C6B42}"/>
              </a:ext>
            </a:extLst>
          </p:cNvPr>
          <p:cNvSpPr/>
          <p:nvPr/>
        </p:nvSpPr>
        <p:spPr>
          <a:xfrm>
            <a:off x="820615" y="3132438"/>
            <a:ext cx="1101970" cy="4939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354F73-FD16-364E-B2A7-FBA553F704D2}"/>
              </a:ext>
            </a:extLst>
          </p:cNvPr>
          <p:cNvSpPr/>
          <p:nvPr/>
        </p:nvSpPr>
        <p:spPr>
          <a:xfrm>
            <a:off x="4853352" y="1296737"/>
            <a:ext cx="2332893" cy="4432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DC7758-CD96-FC42-919A-68D3A17AD2C4}"/>
              </a:ext>
            </a:extLst>
          </p:cNvPr>
          <p:cNvSpPr/>
          <p:nvPr/>
        </p:nvSpPr>
        <p:spPr>
          <a:xfrm>
            <a:off x="4929553" y="1734607"/>
            <a:ext cx="2332893" cy="3415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9E3E7C-DC3D-6A47-AD74-B9FA006C1715}"/>
              </a:ext>
            </a:extLst>
          </p:cNvPr>
          <p:cNvSpPr/>
          <p:nvPr/>
        </p:nvSpPr>
        <p:spPr>
          <a:xfrm>
            <a:off x="4947626" y="2117716"/>
            <a:ext cx="2332893" cy="4939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82C23C-E17F-B74B-BB58-11DD1B6DAD0E}"/>
              </a:ext>
            </a:extLst>
          </p:cNvPr>
          <p:cNvSpPr/>
          <p:nvPr/>
        </p:nvSpPr>
        <p:spPr>
          <a:xfrm>
            <a:off x="4929552" y="2638514"/>
            <a:ext cx="2332893" cy="4939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654416-3278-5543-872E-EB2E8F074EF3}"/>
              </a:ext>
            </a:extLst>
          </p:cNvPr>
          <p:cNvSpPr/>
          <p:nvPr/>
        </p:nvSpPr>
        <p:spPr>
          <a:xfrm>
            <a:off x="714619" y="3849132"/>
            <a:ext cx="4138733" cy="3415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D6A03B-C65C-1E4C-8267-3E2B0E6223FE}"/>
              </a:ext>
            </a:extLst>
          </p:cNvPr>
          <p:cNvSpPr/>
          <p:nvPr/>
        </p:nvSpPr>
        <p:spPr>
          <a:xfrm>
            <a:off x="790820" y="4990647"/>
            <a:ext cx="1131766" cy="51810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CAE12E-7655-D640-8894-19ADF5C78ADA}"/>
              </a:ext>
            </a:extLst>
          </p:cNvPr>
          <p:cNvSpPr/>
          <p:nvPr/>
        </p:nvSpPr>
        <p:spPr>
          <a:xfrm>
            <a:off x="820615" y="5543490"/>
            <a:ext cx="1559170" cy="3415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80DD52-CB52-5D44-9FC9-FBE59B89079F}"/>
              </a:ext>
            </a:extLst>
          </p:cNvPr>
          <p:cNvSpPr/>
          <p:nvPr/>
        </p:nvSpPr>
        <p:spPr>
          <a:xfrm>
            <a:off x="790820" y="5885040"/>
            <a:ext cx="1559170" cy="3415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56FB790-80B3-204C-80A2-9C20E6F24FFF}"/>
              </a:ext>
            </a:extLst>
          </p:cNvPr>
          <p:cNvSpPr/>
          <p:nvPr/>
        </p:nvSpPr>
        <p:spPr>
          <a:xfrm>
            <a:off x="2783984" y="5037061"/>
            <a:ext cx="2479677" cy="2163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C4FF87-810B-294B-9E50-7599BEBFE2D0}"/>
              </a:ext>
            </a:extLst>
          </p:cNvPr>
          <p:cNvSpPr/>
          <p:nvPr/>
        </p:nvSpPr>
        <p:spPr>
          <a:xfrm>
            <a:off x="2783985" y="5259799"/>
            <a:ext cx="2479677" cy="2163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2B6BAD-30EA-7146-BE4C-C651EB97D145}"/>
              </a:ext>
            </a:extLst>
          </p:cNvPr>
          <p:cNvSpPr/>
          <p:nvPr/>
        </p:nvSpPr>
        <p:spPr>
          <a:xfrm>
            <a:off x="2783985" y="5482536"/>
            <a:ext cx="2479677" cy="2163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1265E30-8FCC-3643-BBD3-9F302B72F5B3}"/>
              </a:ext>
            </a:extLst>
          </p:cNvPr>
          <p:cNvSpPr/>
          <p:nvPr/>
        </p:nvSpPr>
        <p:spPr>
          <a:xfrm>
            <a:off x="2783986" y="5705274"/>
            <a:ext cx="2479677" cy="2163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11371E2-15E2-3B44-8E0F-6F5BA9847CA0}"/>
              </a:ext>
            </a:extLst>
          </p:cNvPr>
          <p:cNvSpPr/>
          <p:nvPr/>
        </p:nvSpPr>
        <p:spPr>
          <a:xfrm>
            <a:off x="2783984" y="5928011"/>
            <a:ext cx="2479677" cy="2163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9F918B-160A-4E4E-9DEA-FBD2AE844873}"/>
              </a:ext>
            </a:extLst>
          </p:cNvPr>
          <p:cNvSpPr/>
          <p:nvPr/>
        </p:nvSpPr>
        <p:spPr>
          <a:xfrm>
            <a:off x="0" y="6593747"/>
            <a:ext cx="12192000" cy="264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ABB47B-6DCE-4CC3-B70C-77FCD5EFE556}"/>
              </a:ext>
            </a:extLst>
          </p:cNvPr>
          <p:cNvSpPr txBox="1"/>
          <p:nvPr/>
        </p:nvSpPr>
        <p:spPr>
          <a:xfrm>
            <a:off x="137524" y="324517"/>
            <a:ext cx="9930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928DA-7495-4E5E-92FF-B629D7DB82EF}"/>
              </a:ext>
            </a:extLst>
          </p:cNvPr>
          <p:cNvSpPr/>
          <p:nvPr/>
        </p:nvSpPr>
        <p:spPr>
          <a:xfrm flipH="1">
            <a:off x="11976248" y="6273211"/>
            <a:ext cx="145261" cy="587483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B525A7-010A-47F6-B733-30F15EE365EC}"/>
              </a:ext>
            </a:extLst>
          </p:cNvPr>
          <p:cNvSpPr/>
          <p:nvPr/>
        </p:nvSpPr>
        <p:spPr>
          <a:xfrm flipH="1">
            <a:off x="11849398" y="6362858"/>
            <a:ext cx="145261" cy="587483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0965A8-F2B7-4F0E-8601-7494F2769289}"/>
              </a:ext>
            </a:extLst>
          </p:cNvPr>
          <p:cNvSpPr/>
          <p:nvPr/>
        </p:nvSpPr>
        <p:spPr>
          <a:xfrm flipH="1">
            <a:off x="11898630" y="6496592"/>
            <a:ext cx="155235" cy="907498"/>
          </a:xfrm>
          <a:prstGeom prst="rect">
            <a:avLst/>
          </a:prstGeom>
          <a:solidFill>
            <a:srgbClr val="F3C725"/>
          </a:solidFill>
          <a:ln>
            <a:solidFill>
              <a:srgbClr val="F6D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B8697-851E-4A51-89F8-195887A93048}"/>
              </a:ext>
            </a:extLst>
          </p:cNvPr>
          <p:cNvSpPr txBox="1"/>
          <p:nvPr/>
        </p:nvSpPr>
        <p:spPr>
          <a:xfrm>
            <a:off x="11011841" y="6602746"/>
            <a:ext cx="886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CONSENSYS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703CE-11D2-4B68-9069-EB50AB8FB3BC}"/>
              </a:ext>
            </a:extLst>
          </p:cNvPr>
          <p:cNvSpPr txBox="1"/>
          <p:nvPr/>
        </p:nvSpPr>
        <p:spPr>
          <a:xfrm>
            <a:off x="0" y="6587357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Consensys.world</a:t>
            </a:r>
            <a:endParaRPr kumimoji="0" lang="en-SG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505361-37FE-46ED-8EF0-833AFFDB959A}"/>
              </a:ext>
            </a:extLst>
          </p:cNvPr>
          <p:cNvSpPr txBox="1"/>
          <p:nvPr/>
        </p:nvSpPr>
        <p:spPr>
          <a:xfrm>
            <a:off x="10909610" y="0"/>
            <a:ext cx="3223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CONSENSYS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D3E346-F8CB-484D-A36D-DAF1D4201DA9}"/>
              </a:ext>
            </a:extLst>
          </p:cNvPr>
          <p:cNvSpPr/>
          <p:nvPr/>
        </p:nvSpPr>
        <p:spPr>
          <a:xfrm flipH="1">
            <a:off x="11927578" y="59213"/>
            <a:ext cx="45719" cy="96748"/>
          </a:xfrm>
          <a:prstGeom prst="rect">
            <a:avLst/>
          </a:prstGeom>
          <a:solidFill>
            <a:srgbClr val="ED553B"/>
          </a:solidFill>
          <a:ln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170B8D-3E4B-4C31-891B-14A3E8F19CC9}"/>
              </a:ext>
            </a:extLst>
          </p:cNvPr>
          <p:cNvSpPr/>
          <p:nvPr/>
        </p:nvSpPr>
        <p:spPr>
          <a:xfrm flipH="1">
            <a:off x="12002452" y="58285"/>
            <a:ext cx="45719" cy="96748"/>
          </a:xfrm>
          <a:prstGeom prst="rect">
            <a:avLst/>
          </a:prstGeom>
          <a:solidFill>
            <a:srgbClr val="F3C725"/>
          </a:solidFill>
          <a:ln>
            <a:solidFill>
              <a:srgbClr val="F3C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DBA2FA-331B-4C01-9E6A-D2D3F2640B3C}"/>
              </a:ext>
            </a:extLst>
          </p:cNvPr>
          <p:cNvSpPr/>
          <p:nvPr/>
        </p:nvSpPr>
        <p:spPr>
          <a:xfrm flipH="1">
            <a:off x="12077326" y="58285"/>
            <a:ext cx="45719" cy="96748"/>
          </a:xfrm>
          <a:prstGeom prst="rect">
            <a:avLst/>
          </a:prstGeom>
          <a:solidFill>
            <a:srgbClr val="3CAEA3"/>
          </a:solidFill>
          <a:ln>
            <a:solidFill>
              <a:srgbClr val="3CA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00BF07-088E-A345-A460-1AEF693F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4" y="1179826"/>
            <a:ext cx="4608635" cy="5008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CCDB5-638F-7C4D-AE08-EB72D5D5BCDA}"/>
              </a:ext>
            </a:extLst>
          </p:cNvPr>
          <p:cNvSpPr txBox="1"/>
          <p:nvPr/>
        </p:nvSpPr>
        <p:spPr>
          <a:xfrm>
            <a:off x="2992386" y="276999"/>
            <a:ext cx="422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ORIGINAL AND A VERY GOOD TRANSLATION TO ENGLISH</a:t>
            </a:r>
          </a:p>
          <a:p>
            <a:r>
              <a:rPr lang="en-US" dirty="0"/>
              <a:t>ALL REVIEWS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AFC6BC-3310-AB41-B472-443CE38EBD5A}"/>
              </a:ext>
            </a:extLst>
          </p:cNvPr>
          <p:cNvSpPr/>
          <p:nvPr/>
        </p:nvSpPr>
        <p:spPr>
          <a:xfrm>
            <a:off x="356820" y="1179826"/>
            <a:ext cx="686534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9D971E-D7B8-8D4B-BFEE-D710FC9634DF}"/>
              </a:ext>
            </a:extLst>
          </p:cNvPr>
          <p:cNvSpPr/>
          <p:nvPr/>
        </p:nvSpPr>
        <p:spPr>
          <a:xfrm>
            <a:off x="338504" y="1340561"/>
            <a:ext cx="435219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213461-7425-D94F-91BD-29F8C771C139}"/>
              </a:ext>
            </a:extLst>
          </p:cNvPr>
          <p:cNvSpPr/>
          <p:nvPr/>
        </p:nvSpPr>
        <p:spPr>
          <a:xfrm>
            <a:off x="809115" y="1317164"/>
            <a:ext cx="686534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9DFC7D-5DB1-424A-9916-D822FE0546A7}"/>
              </a:ext>
            </a:extLst>
          </p:cNvPr>
          <p:cNvSpPr/>
          <p:nvPr/>
        </p:nvSpPr>
        <p:spPr>
          <a:xfrm>
            <a:off x="356820" y="1530491"/>
            <a:ext cx="2635566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9129AE-88BC-C64C-89D9-0E6654CCAF32}"/>
              </a:ext>
            </a:extLst>
          </p:cNvPr>
          <p:cNvSpPr/>
          <p:nvPr/>
        </p:nvSpPr>
        <p:spPr>
          <a:xfrm>
            <a:off x="356820" y="1754460"/>
            <a:ext cx="788045" cy="5787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7DE7B3-505F-2645-9D56-977C67B6BDFF}"/>
              </a:ext>
            </a:extLst>
          </p:cNvPr>
          <p:cNvSpPr/>
          <p:nvPr/>
        </p:nvSpPr>
        <p:spPr>
          <a:xfrm>
            <a:off x="391990" y="2560864"/>
            <a:ext cx="381734" cy="1772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6A43240-D507-B84C-9D53-82821C7128F2}"/>
              </a:ext>
            </a:extLst>
          </p:cNvPr>
          <p:cNvSpPr/>
          <p:nvPr/>
        </p:nvSpPr>
        <p:spPr>
          <a:xfrm>
            <a:off x="381565" y="2383580"/>
            <a:ext cx="763300" cy="1772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743840-296D-CA4A-B472-B0A4A3EA8E09}"/>
              </a:ext>
            </a:extLst>
          </p:cNvPr>
          <p:cNvSpPr/>
          <p:nvPr/>
        </p:nvSpPr>
        <p:spPr>
          <a:xfrm>
            <a:off x="391990" y="2907212"/>
            <a:ext cx="686534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B7FFEA-6B83-BA4A-AD66-FF45C60BAD93}"/>
              </a:ext>
            </a:extLst>
          </p:cNvPr>
          <p:cNvSpPr/>
          <p:nvPr/>
        </p:nvSpPr>
        <p:spPr>
          <a:xfrm>
            <a:off x="373674" y="3067947"/>
            <a:ext cx="435219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A3102D-25C7-5E4E-8008-88EBB23D697C}"/>
              </a:ext>
            </a:extLst>
          </p:cNvPr>
          <p:cNvSpPr/>
          <p:nvPr/>
        </p:nvSpPr>
        <p:spPr>
          <a:xfrm>
            <a:off x="844285" y="3044550"/>
            <a:ext cx="686534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B0279E-D1D4-DD4D-BC90-35C39699C0A7}"/>
              </a:ext>
            </a:extLst>
          </p:cNvPr>
          <p:cNvSpPr/>
          <p:nvPr/>
        </p:nvSpPr>
        <p:spPr>
          <a:xfrm>
            <a:off x="391990" y="3257877"/>
            <a:ext cx="2635566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D81F59E-5E59-5044-9D43-E6149E855149}"/>
              </a:ext>
            </a:extLst>
          </p:cNvPr>
          <p:cNvSpPr/>
          <p:nvPr/>
        </p:nvSpPr>
        <p:spPr>
          <a:xfrm>
            <a:off x="391990" y="3481846"/>
            <a:ext cx="788045" cy="5787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D7A039F-E418-FD4C-9E52-DFB8B6CB4BE1}"/>
              </a:ext>
            </a:extLst>
          </p:cNvPr>
          <p:cNvSpPr/>
          <p:nvPr/>
        </p:nvSpPr>
        <p:spPr>
          <a:xfrm>
            <a:off x="427160" y="4288250"/>
            <a:ext cx="381734" cy="1772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F371075-5EC4-874A-8F0E-80337E2CD0C6}"/>
              </a:ext>
            </a:extLst>
          </p:cNvPr>
          <p:cNvSpPr/>
          <p:nvPr/>
        </p:nvSpPr>
        <p:spPr>
          <a:xfrm>
            <a:off x="416735" y="4110966"/>
            <a:ext cx="763300" cy="1772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94E1612-1824-BC42-AD0D-90E135FC6E6C}"/>
              </a:ext>
            </a:extLst>
          </p:cNvPr>
          <p:cNvSpPr/>
          <p:nvPr/>
        </p:nvSpPr>
        <p:spPr>
          <a:xfrm>
            <a:off x="427160" y="4591809"/>
            <a:ext cx="686534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8DD98B2-6872-1241-93FC-A5169E5F528B}"/>
              </a:ext>
            </a:extLst>
          </p:cNvPr>
          <p:cNvSpPr/>
          <p:nvPr/>
        </p:nvSpPr>
        <p:spPr>
          <a:xfrm>
            <a:off x="408844" y="4752544"/>
            <a:ext cx="435219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A166939-8217-2A4D-821E-4809F59CBCC4}"/>
              </a:ext>
            </a:extLst>
          </p:cNvPr>
          <p:cNvSpPr/>
          <p:nvPr/>
        </p:nvSpPr>
        <p:spPr>
          <a:xfrm>
            <a:off x="879455" y="4729147"/>
            <a:ext cx="686534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7932BDA-CE3E-524E-9C63-2969F11064BA}"/>
              </a:ext>
            </a:extLst>
          </p:cNvPr>
          <p:cNvSpPr/>
          <p:nvPr/>
        </p:nvSpPr>
        <p:spPr>
          <a:xfrm>
            <a:off x="427160" y="4942474"/>
            <a:ext cx="4402748" cy="13162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666152F-AEE3-B847-8B57-CE2F492981E6}"/>
              </a:ext>
            </a:extLst>
          </p:cNvPr>
          <p:cNvSpPr/>
          <p:nvPr/>
        </p:nvSpPr>
        <p:spPr>
          <a:xfrm>
            <a:off x="427160" y="5166443"/>
            <a:ext cx="788045" cy="5787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3E8D922-DA18-154F-800A-200E9E89CB8A}"/>
              </a:ext>
            </a:extLst>
          </p:cNvPr>
          <p:cNvSpPr/>
          <p:nvPr/>
        </p:nvSpPr>
        <p:spPr>
          <a:xfrm>
            <a:off x="462330" y="5972847"/>
            <a:ext cx="381734" cy="1772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4E009BB-201D-7F44-8DAD-2E7E7BAAD09A}"/>
              </a:ext>
            </a:extLst>
          </p:cNvPr>
          <p:cNvSpPr/>
          <p:nvPr/>
        </p:nvSpPr>
        <p:spPr>
          <a:xfrm>
            <a:off x="451905" y="5795563"/>
            <a:ext cx="763300" cy="1772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65476C-B97B-0C49-B733-28FB31166E66}"/>
              </a:ext>
            </a:extLst>
          </p:cNvPr>
          <p:cNvSpPr/>
          <p:nvPr/>
        </p:nvSpPr>
        <p:spPr>
          <a:xfrm>
            <a:off x="986992" y="3506017"/>
            <a:ext cx="788045" cy="5787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6AE3DC-9D54-2B4A-8981-17B27F26DD5B}"/>
              </a:ext>
            </a:extLst>
          </p:cNvPr>
          <p:cNvSpPr/>
          <p:nvPr/>
        </p:nvSpPr>
        <p:spPr>
          <a:xfrm>
            <a:off x="1751482" y="3483261"/>
            <a:ext cx="788045" cy="5787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680D913-75F9-0A4C-8AA7-DAF67ECC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11" y="1260404"/>
            <a:ext cx="1308100" cy="51816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6BEDD6D-2A19-AE4A-9671-F95142AA5118}"/>
              </a:ext>
            </a:extLst>
          </p:cNvPr>
          <p:cNvSpPr/>
          <p:nvPr/>
        </p:nvSpPr>
        <p:spPr>
          <a:xfrm>
            <a:off x="5318836" y="1317164"/>
            <a:ext cx="686534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C4C355-ED0A-014B-98EE-E1B98F5E7634}"/>
              </a:ext>
            </a:extLst>
          </p:cNvPr>
          <p:cNvSpPr/>
          <p:nvPr/>
        </p:nvSpPr>
        <p:spPr>
          <a:xfrm>
            <a:off x="5290127" y="3635037"/>
            <a:ext cx="686534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01421-FB55-864F-82B0-ECB631A6AE2F}"/>
              </a:ext>
            </a:extLst>
          </p:cNvPr>
          <p:cNvSpPr/>
          <p:nvPr/>
        </p:nvSpPr>
        <p:spPr>
          <a:xfrm>
            <a:off x="5342215" y="5952910"/>
            <a:ext cx="686534" cy="13733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134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k</dc:creator>
  <cp:lastModifiedBy>17581556-034</cp:lastModifiedBy>
  <cp:revision>2</cp:revision>
  <dcterms:created xsi:type="dcterms:W3CDTF">2021-12-03T23:25:08Z</dcterms:created>
  <dcterms:modified xsi:type="dcterms:W3CDTF">2021-12-07T14:45:29Z</dcterms:modified>
</cp:coreProperties>
</file>